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304800"/>
            <a:ext cx="8001000" cy="6096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Отряд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«Экстрим»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Республиканского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антинаркотического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проекта </a:t>
            </a: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«Самостоятельные дети» </a:t>
            </a:r>
            <a:b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МБОУ «СОШ №8 г. Нурлат»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«Здоровая мама- здоровый ребенок» 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25 ноября   2014года отряд «Экстрим» Республиканского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антинаркотического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проекта «Самостоятельные дети» МБОУ «СОШ №8 г. Нурлат», в количестве 28 ребят из 56 (остальные учились!),  приняли активное участие в акции «Здоровая мама- здоровый ребенок».   </a:t>
            </a:r>
            <a:endParaRPr lang="ru-RU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Дом\Рабочий стол\СЕССИЯ ЗДОРОВЬЯ\Новая папка\251120141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70657"/>
            <a:ext cx="8534400" cy="640079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5800" y="228600"/>
            <a:ext cx="815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«Здоровая мама- здоровый ребенок» </a:t>
            </a:r>
            <a:endParaRPr lang="ru-RU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Дом\Рабочий стол\СЕССИЯ ЗДОРОВЬЯ\Новая папка\2511201415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4495800" cy="3371850"/>
          </a:xfrm>
          <a:prstGeom prst="rect">
            <a:avLst/>
          </a:prstGeom>
          <a:noFill/>
        </p:spPr>
      </p:pic>
      <p:pic>
        <p:nvPicPr>
          <p:cNvPr id="2051" name="Picture 3" descr="C:\Documents and Settings\Дом\Рабочий стол\СЕССИЯ ЗДОРОВЬЯ\Новая папка\2511201415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0"/>
            <a:ext cx="4648200" cy="3371850"/>
          </a:xfrm>
          <a:prstGeom prst="rect">
            <a:avLst/>
          </a:prstGeom>
          <a:noFill/>
        </p:spPr>
      </p:pic>
      <p:pic>
        <p:nvPicPr>
          <p:cNvPr id="2052" name="Picture 4" descr="C:\Documents and Settings\Дом\Рабочий стол\СЕССИЯ ЗДОРОВЬЯ\Новая папка\2511201415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52800"/>
            <a:ext cx="4442883" cy="3505200"/>
          </a:xfrm>
          <a:prstGeom prst="rect">
            <a:avLst/>
          </a:prstGeom>
          <a:noFill/>
        </p:spPr>
      </p:pic>
      <p:pic>
        <p:nvPicPr>
          <p:cNvPr id="2053" name="Picture 5" descr="C:\Documents and Settings\Дом\Рабочий стол\СЕССИЯ ЗДОРОВЬЯ\Новая папка\2511201415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3314700"/>
            <a:ext cx="4724400" cy="3543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Дом\Рабочий стол\СЕССИЯ ЗДОРОВЬЯ\Новая папка\2511201415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48200" cy="3486150"/>
          </a:xfrm>
          <a:prstGeom prst="rect">
            <a:avLst/>
          </a:prstGeom>
          <a:noFill/>
        </p:spPr>
      </p:pic>
      <p:pic>
        <p:nvPicPr>
          <p:cNvPr id="3075" name="Picture 3" descr="C:\Documents and Settings\Дом\Рабочий стол\СЕССИЯ ЗДОРОВЬЯ\Новая папка\2511201415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0401" y="0"/>
            <a:ext cx="4673600" cy="3505200"/>
          </a:xfrm>
          <a:prstGeom prst="rect">
            <a:avLst/>
          </a:prstGeom>
          <a:noFill/>
        </p:spPr>
      </p:pic>
      <p:pic>
        <p:nvPicPr>
          <p:cNvPr id="3076" name="Picture 4" descr="C:\Documents and Settings\Дом\Рабочий стол\СЕССИЯ ЗДОРОВЬЯ\Новая папка\2511201415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</p:spPr>
      </p:pic>
      <p:pic>
        <p:nvPicPr>
          <p:cNvPr id="3077" name="Picture 5" descr="C:\Documents and Settings\Дом\Рабочий стол\СЕССИЯ ЗДОРОВЬЯ\Новая папка\2511201415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3371850"/>
            <a:ext cx="4648200" cy="348615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914400" y="0"/>
            <a:ext cx="708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«Здоровая мама- здоровый ребенок» 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Documents and Settings\Дом\Рабочий стол\СЕССИЯ ЗДОРОВЬЯ\Новая папка\2511201415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4572000" cy="3429000"/>
          </a:xfrm>
          <a:prstGeom prst="rect">
            <a:avLst/>
          </a:prstGeom>
          <a:noFill/>
        </p:spPr>
      </p:pic>
      <p:pic>
        <p:nvPicPr>
          <p:cNvPr id="4099" name="Picture 3" descr="C:\Documents and Settings\Дом\Рабочий стол\СЕССИЯ ЗДОРОВЬЯ\Новая папка\2511201415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"/>
            <a:ext cx="4572000" cy="3429000"/>
          </a:xfrm>
          <a:prstGeom prst="rect">
            <a:avLst/>
          </a:prstGeom>
          <a:noFill/>
        </p:spPr>
      </p:pic>
      <p:pic>
        <p:nvPicPr>
          <p:cNvPr id="4100" name="Picture 4" descr="C:\Documents and Settings\Дом\Рабочий стол\СЕССИЯ ЗДОРОВЬЯ\Новая папка\2511201415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</p:spPr>
      </p:pic>
      <p:pic>
        <p:nvPicPr>
          <p:cNvPr id="4101" name="Picture 5" descr="C:\Documents and Settings\Дом\Рабочий стол\СЕССИЯ ЗДОРОВЬЯ\Новая папка\2511201415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1" y="3429001"/>
            <a:ext cx="4572000" cy="3428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Documents and Settings\Дом\Рабочий стол\СЕССИЯ ЗДОРОВЬЯ\Новая папка\2511201415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571999" cy="3428999"/>
          </a:xfrm>
          <a:prstGeom prst="rect">
            <a:avLst/>
          </a:prstGeom>
          <a:noFill/>
        </p:spPr>
      </p:pic>
      <p:pic>
        <p:nvPicPr>
          <p:cNvPr id="5123" name="Picture 3" descr="C:\Documents and Settings\Дом\Рабочий стол\СЕССИЯ ЗДОРОВЬЯ\Новая папка\2511201415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"/>
            <a:ext cx="4572000" cy="3429000"/>
          </a:xfrm>
          <a:prstGeom prst="rect">
            <a:avLst/>
          </a:prstGeom>
          <a:noFill/>
        </p:spPr>
      </p:pic>
      <p:pic>
        <p:nvPicPr>
          <p:cNvPr id="5124" name="Picture 4" descr="C:\Documents and Settings\Дом\Рабочий стол\СЕССИЯ ЗДОРОВЬЯ\Новая папка\2511201415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52800"/>
            <a:ext cx="4673601" cy="3505200"/>
          </a:xfrm>
          <a:prstGeom prst="rect">
            <a:avLst/>
          </a:prstGeom>
          <a:noFill/>
        </p:spPr>
      </p:pic>
      <p:pic>
        <p:nvPicPr>
          <p:cNvPr id="5125" name="Picture 5" descr="C:\Documents and Settings\Дом\Рабочий стол\СЕССИЯ ЗДОРОВЬЯ\Новая папка\2511201415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8975" y="3374232"/>
            <a:ext cx="4645025" cy="3483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Documents and Settings\Дом\Рабочий стол\СЕССИЯ ЗДОРОВЬЯ\Новая папка\2511201415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673599" cy="3505199"/>
          </a:xfrm>
          <a:prstGeom prst="rect">
            <a:avLst/>
          </a:prstGeom>
          <a:noFill/>
        </p:spPr>
      </p:pic>
      <p:pic>
        <p:nvPicPr>
          <p:cNvPr id="6147" name="Picture 3" descr="C:\Documents and Settings\Дом\Рабочий стол\СЕССИЯ ЗДОРОВЬЯ\Новая папка\2511201415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0399" y="1"/>
            <a:ext cx="4673600" cy="3505199"/>
          </a:xfrm>
          <a:prstGeom prst="rect">
            <a:avLst/>
          </a:prstGeom>
          <a:noFill/>
        </p:spPr>
      </p:pic>
      <p:pic>
        <p:nvPicPr>
          <p:cNvPr id="6148" name="Picture 4" descr="C:\Documents and Settings\Дом\Рабочий стол\СЕССИЯ ЗДОРОВЬЯ\Новая папка\2511201415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86150"/>
            <a:ext cx="4495800" cy="3371850"/>
          </a:xfrm>
          <a:prstGeom prst="rect">
            <a:avLst/>
          </a:prstGeom>
          <a:noFill/>
        </p:spPr>
      </p:pic>
      <p:pic>
        <p:nvPicPr>
          <p:cNvPr id="6149" name="Picture 5" descr="C:\Documents and Settings\Дом\Рабочий стол\СЕССИЯ ЗДОРОВЬЯ\Новая папка\2511201415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3486150"/>
            <a:ext cx="4724400" cy="3371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</TotalTime>
  <Words>23</Words>
  <PresentationFormat>Экран (4:3)</PresentationFormat>
  <Paragraphs>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Отряд «Экстрим» Республиканского антинаркотического проекта «Самостоятельные дети»  МБОУ «СОШ №8 г. Нурлат» Акция «Здоровая мама- здоровый ребенок»    25 ноября   2014года отряд «Экстрим» Республиканского антинаркотического проекта «Самостоятельные дети» МБОУ «СОШ №8 г. Нурлат», в количестве 28 ребят из 56 (остальные учились!),  приняли активное участие в акции «Здоровая мама- здоровый ребенок».   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Отряд «Экстрим» Республиканского антинаркотического проекта «Самостоятельные дети»  МБОУ «СОШ №8 г. Нурлат» </dc:title>
  <cp:lastModifiedBy>Administrator</cp:lastModifiedBy>
  <cp:revision>7</cp:revision>
  <dcterms:modified xsi:type="dcterms:W3CDTF">2014-11-25T18:56:18Z</dcterms:modified>
</cp:coreProperties>
</file>